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>
      <p:cViewPr varScale="1">
        <p:scale>
          <a:sx n="150" d="100"/>
          <a:sy n="150" d="100"/>
        </p:scale>
        <p:origin x="320" y="1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2c36fc8e56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2c36fc8e56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843600" y="2911925"/>
            <a:ext cx="7456800" cy="89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None/>
              <a:defRPr>
                <a:solidFill>
                  <a:srgbClr val="43434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1229250" y="3810000"/>
            <a:ext cx="6685500" cy="56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251850" y="445025"/>
            <a:ext cx="7580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1251850" y="1152475"/>
            <a:ext cx="7580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1178010" y="445025"/>
            <a:ext cx="765428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629754" y="588552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1629754" y="1422552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1388100" y="425436"/>
            <a:ext cx="756643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1145058" y="1233174"/>
            <a:ext cx="3165641" cy="151826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subTitle" idx="1"/>
          </p:nvPr>
        </p:nvSpPr>
        <p:spPr>
          <a:xfrm>
            <a:off x="1145058" y="2803075"/>
            <a:ext cx="3165641" cy="12650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1217862" y="4254917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1491048" y="1135321"/>
            <a:ext cx="7341251" cy="193430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1491048" y="3171567"/>
            <a:ext cx="7341251" cy="12814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  <p:pic>
        <p:nvPicPr>
          <p:cNvPr id="2" name="Google Shape;19;p4">
            <a:extLst>
              <a:ext uri="{FF2B5EF4-FFF2-40B4-BE49-F238E27FC236}">
                <a16:creationId xmlns:a16="http://schemas.microsoft.com/office/drawing/2014/main" id="{B32E9C04-D7C3-4CB3-ACE5-2A66565DFA10}"/>
              </a:ext>
            </a:extLst>
          </p:cNvPr>
          <p:cNvPicPr preferRelativeResize="0"/>
          <p:nvPr userDrawn="1"/>
        </p:nvPicPr>
        <p:blipFill rotWithShape="1">
          <a:blip r:embed="rId11">
            <a:alphaModFix/>
          </a:blip>
          <a:srcRect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843600" y="2911925"/>
            <a:ext cx="7456800" cy="89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1229250" y="3810000"/>
            <a:ext cx="6685500" cy="56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1251850" y="445025"/>
            <a:ext cx="7580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1251850" y="1152475"/>
            <a:ext cx="7580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4;p5">
            <a:extLst>
              <a:ext uri="{FF2B5EF4-FFF2-40B4-BE49-F238E27FC236}">
                <a16:creationId xmlns:a16="http://schemas.microsoft.com/office/drawing/2014/main" id="{CE2E1E62-02EA-8ED9-AEAE-160EAE6CDC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b="17476"/>
          <a:stretch/>
        </p:blipFill>
        <p:spPr>
          <a:xfrm>
            <a:off x="0" y="1"/>
            <a:ext cx="9144003" cy="42446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E8A52B4-23F0-B2DB-E4B3-D9D827BCC6AA}"/>
              </a:ext>
            </a:extLst>
          </p:cNvPr>
          <p:cNvSpPr txBox="1"/>
          <p:nvPr/>
        </p:nvSpPr>
        <p:spPr>
          <a:xfrm>
            <a:off x="0" y="4244623"/>
            <a:ext cx="9144000" cy="892552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200" dirty="0"/>
              <a:t>Nombre</a:t>
            </a:r>
          </a:p>
          <a:p>
            <a:pPr algn="ctr"/>
            <a:r>
              <a:rPr lang="es-MX" sz="2000" dirty="0"/>
              <a:t>Correo</a:t>
            </a:r>
          </a:p>
        </p:txBody>
      </p:sp>
    </p:spTree>
    <p:extLst>
      <p:ext uri="{BB962C8B-B14F-4D97-AF65-F5344CB8AC3E}">
        <p14:creationId xmlns:p14="http://schemas.microsoft.com/office/powerpoint/2010/main" val="24152137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Macintosh PowerPoint</Application>
  <PresentationFormat>Presentación en pantalla (16:9)</PresentationFormat>
  <Paragraphs>2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Martha Avila</cp:lastModifiedBy>
  <cp:revision>2</cp:revision>
  <dcterms:modified xsi:type="dcterms:W3CDTF">2025-01-17T19:13:30Z</dcterms:modified>
</cp:coreProperties>
</file>